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0689336" cy="7562088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mponent-2-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1F1E1B">
              <a:alpha val="6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9409176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FFFFFF"/>
                </a:solidFill>
                <a:latin typeface="Calibri"/>
              </a:rPr>
              <a:t>DHS BTEC SPORT · COMPONENT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722351"/>
            <a:ext cx="9409176" cy="1371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2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Task 2: Participating in sport.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093951"/>
            <a:ext cx="9409176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FFFFFF"/>
                </a:solidFill>
                <a:latin typeface="Calibri"/>
              </a:rPr>
              <a:t>NAME:                                                        TEACHER: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601968"/>
            <a:ext cx="9409176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FFFFF"/>
                </a:solidFill>
                <a:latin typeface="Calibri"/>
              </a:rPr>
              <a:t>12 marks · video evidence · Learning outcome B · filmed in lessons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WHAT TASK 2 ASKS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Produce a series of video clips demonstrating sports skills for your chosen sport.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2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472184"/>
            <a:ext cx="50292" cy="658368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417320"/>
            <a:ext cx="9134856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At least three sports skills in isolated practices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One skill at a time, no opposition. Enough repetitions to show it was not luck.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386584"/>
            <a:ext cx="50292" cy="658368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331720"/>
            <a:ext cx="9134856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Skills and strategies in a competitive situation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Match standard: proper numbers, a defined area of play, an official.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3300984"/>
            <a:ext cx="50292" cy="658368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3246120"/>
            <a:ext cx="9134856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Approximately 15 minutes of video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Filmed in lessons across the term, not in one session.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4215384"/>
            <a:ext cx="50292" cy="658368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4160520"/>
            <a:ext cx="9134856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Judged on accuracy, fluency and control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MB4 needs high levels of all three in BOTH situations, with strategies used effectively every time.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5166360"/>
            <a:ext cx="9409176" cy="548640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59536" y="5166360"/>
            <a:ext cx="8970264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1F1E1B"/>
                </a:solidFill>
                <a:latin typeface="Calibri"/>
              </a:rPr>
              <a:t>Nothing is written up for this task. It is assessed entirely on what the camera and the teacher see.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EVIDENCE LOG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Chosen sport: ______________________.  Fill this in as you go. A gap here is a gap in your marks.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3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417320"/>
            <a:ext cx="9409176" cy="475488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1417320"/>
            <a:ext cx="836493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Date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15485" y="1417320"/>
            <a:ext cx="2906511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Technique or skill shown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14604" y="1417320"/>
            <a:ext cx="1589227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Isolated or competitive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6439" y="1417320"/>
            <a:ext cx="2153777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Strategy shown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442824" y="1417320"/>
            <a:ext cx="460126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Filmed?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1892808"/>
            <a:ext cx="1129101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769181" y="1892808"/>
            <a:ext cx="3199119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968300" y="1892808"/>
            <a:ext cx="188183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50135" y="1892808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296520" y="1892808"/>
            <a:ext cx="752734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0080" y="2295975"/>
            <a:ext cx="1129101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769181" y="2295975"/>
            <a:ext cx="3199119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968300" y="2295975"/>
            <a:ext cx="188183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0135" y="2295975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296520" y="2295975"/>
            <a:ext cx="752734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40080" y="2699142"/>
            <a:ext cx="1129101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1769181" y="2699142"/>
            <a:ext cx="3199119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968300" y="2699142"/>
            <a:ext cx="188183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850135" y="2699142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9296520" y="2699142"/>
            <a:ext cx="752734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40080" y="3102309"/>
            <a:ext cx="1129101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1769181" y="3102309"/>
            <a:ext cx="3199119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4968300" y="3102309"/>
            <a:ext cx="188183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850135" y="3102309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9296520" y="3102309"/>
            <a:ext cx="752734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640080" y="3505476"/>
            <a:ext cx="1129101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1769181" y="3505476"/>
            <a:ext cx="3199119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4968300" y="3505476"/>
            <a:ext cx="188183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6850135" y="3505476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9296520" y="3505476"/>
            <a:ext cx="752734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640080" y="3908643"/>
            <a:ext cx="1129101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1769181" y="3908643"/>
            <a:ext cx="3199119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4968300" y="3908643"/>
            <a:ext cx="188183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6850135" y="3908643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9296520" y="3908643"/>
            <a:ext cx="752734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640080" y="4311810"/>
            <a:ext cx="1129101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1769181" y="4311810"/>
            <a:ext cx="3199119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4968300" y="4311810"/>
            <a:ext cx="188183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6850135" y="4311810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9296520" y="4311810"/>
            <a:ext cx="752734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640080" y="4714977"/>
            <a:ext cx="1129101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1769181" y="4714977"/>
            <a:ext cx="3199119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4968300" y="4714977"/>
            <a:ext cx="188183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6850135" y="4714977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9296520" y="4714977"/>
            <a:ext cx="752734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ectangle 52"/>
          <p:cNvSpPr/>
          <p:nvPr/>
        </p:nvSpPr>
        <p:spPr>
          <a:xfrm>
            <a:off x="640080" y="5118144"/>
            <a:ext cx="1129101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ectangle 53"/>
          <p:cNvSpPr/>
          <p:nvPr/>
        </p:nvSpPr>
        <p:spPr>
          <a:xfrm>
            <a:off x="1769181" y="5118144"/>
            <a:ext cx="3199119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4968300" y="5118144"/>
            <a:ext cx="188183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6850135" y="5118144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9296520" y="5118144"/>
            <a:ext cx="752734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ectangle 57"/>
          <p:cNvSpPr/>
          <p:nvPr/>
        </p:nvSpPr>
        <p:spPr>
          <a:xfrm>
            <a:off x="640080" y="5521311"/>
            <a:ext cx="1129101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1769181" y="5521311"/>
            <a:ext cx="3199119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968300" y="5521311"/>
            <a:ext cx="188183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ectangle 60"/>
          <p:cNvSpPr/>
          <p:nvPr/>
        </p:nvSpPr>
        <p:spPr>
          <a:xfrm>
            <a:off x="6850135" y="5521311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ectangle 61"/>
          <p:cNvSpPr/>
          <p:nvPr/>
        </p:nvSpPr>
        <p:spPr>
          <a:xfrm>
            <a:off x="9296520" y="5521311"/>
            <a:ext cx="752734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640080" y="5924478"/>
            <a:ext cx="1129101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1769181" y="5924478"/>
            <a:ext cx="3199119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ectangle 64"/>
          <p:cNvSpPr/>
          <p:nvPr/>
        </p:nvSpPr>
        <p:spPr>
          <a:xfrm>
            <a:off x="4968300" y="5924478"/>
            <a:ext cx="188183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Rectangle 65"/>
          <p:cNvSpPr/>
          <p:nvPr/>
        </p:nvSpPr>
        <p:spPr>
          <a:xfrm>
            <a:off x="6850135" y="5924478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Rectangle 66"/>
          <p:cNvSpPr/>
          <p:nvPr/>
        </p:nvSpPr>
        <p:spPr>
          <a:xfrm>
            <a:off x="9296520" y="5924478"/>
            <a:ext cx="752734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READINESS CHECK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Go through this with your teacher before the marks go in. Anything unticked is a gap.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4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472184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417320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Three skills, isolated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Each one filmed in a short clip, with enough repetitions to show consistency.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280513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225649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A competitive situation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Proper numbers, defined area, an official present.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3088843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3033979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Strategies on camera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You choosing the right option under pressure, more than once.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3897172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842308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Sound on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Your teacher may need to hear the coaching point or the call.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4705502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4650638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Backed up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Clips off the camera and into the class folder, named and dated.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0080" y="5550408"/>
            <a:ext cx="9409176" cy="548640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59536" y="5550408"/>
            <a:ext cx="8970264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1F1E1B"/>
                </a:solidFill>
                <a:latin typeface="Calibri"/>
              </a:rPr>
              <a:t>MB4: high levels of accuracy, fluency and control in both situations, strategies effective on all occasions.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