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0689336" cy="7562088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940917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22351"/>
            <a:ext cx="9409176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Task 3: Officiating in sport.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93951"/>
            <a:ext cx="940917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NAME:                                                        TEACHER: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601968"/>
            <a:ext cx="9409176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12 marks · presentation of 10–15 slides · Learning outcome B · sat Wed 11 Nov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WHAT TASK 3 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Produce a presentation to help prospective new members understand the officials and the rules for your chosen sport.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officials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Their different roles and responsibilities in the chosen sport.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Length of time of play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sport's real rules: periods, timings, stoppages, extra time.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scoring system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sport's real rules: how points are earned, values, winning, ties.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official's actions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they do to make sure those two rules are adhered to.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10–15 slides, approximately 1 hour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Text, images, up to 3 minutes of video, and slide notes.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Physical presentation is not required. If you do present, approximately 5–10 minutes.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OFFICIALS IN YOUR SPORT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Chosen sport: ______________________.  Not every sport uses all five. Fill in the ones yours does.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1965594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Official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4586" y="1417320"/>
            <a:ext cx="3471062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Their role in this sport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8256" y="1417320"/>
            <a:ext cx="3094695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Their two key responsibilities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892808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1892808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Referee / umpire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8282" y="1892808"/>
            <a:ext cx="3763670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661952" y="1892808"/>
            <a:ext cx="3387303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2779776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779776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Assistant referee / line umpire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98282" y="2779776"/>
            <a:ext cx="3763670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661952" y="2779776"/>
            <a:ext cx="3387303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3666744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3666744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Scorers / judges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98282" y="3666744"/>
            <a:ext cx="3763670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661952" y="3666744"/>
            <a:ext cx="3387303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4553712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86384" y="4553712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Timekeepers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98282" y="4553712"/>
            <a:ext cx="3763670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661952" y="4553712"/>
            <a:ext cx="3387303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5440680"/>
            <a:ext cx="2258202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5440680"/>
            <a:ext cx="1965594" cy="8869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Video review officials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98282" y="5440680"/>
            <a:ext cx="3763670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661952" y="5440680"/>
            <a:ext cx="3387303" cy="886968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SIX RESPONSIBILITIES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Every official carries all six. For each, write what it looks like in your chosen sport.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2153777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Responsibility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2769" y="1417320"/>
            <a:ext cx="6670182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What it looks like in your sport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189280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89280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Appearance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86465" y="189280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263194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384" y="263194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Equipment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86465" y="263194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337108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86384" y="337108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Fitness requirements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86465" y="337108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411022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411022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Effective communication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86465" y="411022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484936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" y="484936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Control of players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86465" y="484936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5588508"/>
            <a:ext cx="2446385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86384" y="5588508"/>
            <a:ext cx="2153777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Health and safety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86465" y="5588508"/>
            <a:ext cx="696279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RULE AREA 1: LENGTH OF TIME OF PLAY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Real numbers, as the NGB states them. Get a partner to check every one against the rulebook.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5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1965594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Rule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4586" y="1417320"/>
            <a:ext cx="3471062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Your sport's actual rule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8256" y="1417320"/>
            <a:ext cx="3094695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What the official does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89280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189280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How long is a game?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8282" y="189280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661952" y="189280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263194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63194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How is it divided?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98282" y="263194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661952" y="263194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337108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337108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When does the clock stop?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98282" y="337108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661952" y="337108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411022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86384" y="411022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Who controls the clock?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98282" y="411022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661952" y="411022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84936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484936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What happens at time?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98282" y="484936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661952" y="484936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558850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6384" y="558850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Extra time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8282" y="558850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661952" y="558850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RULE AREA 2: SCORING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Real numbers, as the NGB states them. Get a partner to check every one against the rulebook.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6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1965594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Rule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4586" y="1417320"/>
            <a:ext cx="3471062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Your sport's actual rule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8256" y="1417320"/>
            <a:ext cx="3094695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What the official does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89280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189280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How are points earned?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8282" y="189280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661952" y="189280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263194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63194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What is each worth?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98282" y="263194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661952" y="263194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337108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337108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Who records the score?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98282" y="337108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661952" y="337108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411022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86384" y="411022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How is it signalled?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98282" y="411022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661952" y="411022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84936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484936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What decides the winner?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98282" y="484936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661952" y="484936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5588508"/>
            <a:ext cx="2258202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6384" y="5588508"/>
            <a:ext cx="1965594" cy="7391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What happens in a tie?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8282" y="5588508"/>
            <a:ext cx="3763670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661952" y="5588508"/>
            <a:ext cx="3387303" cy="73914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OFFICIAL'S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For each rule area above, the response needs the action and the reason. This is where the top band is won.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7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signal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standardised gesture or whistle that tells everyone the decision.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communication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How the decision is made clear to both sides immediately.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restart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How play begins again after the stoppage.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The sanction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The penalty, if the sport has one for that offence.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How it varies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When the same offence gets a different response: advantage played, repeated offences, severity.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Responsibilities listed is a low band. Responsibilities applied to real moments is the top of the grid.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SLIDE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One line per slide, 10–15 slides in total. Tick that all three strands appear before you build.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8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648309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Slide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27301" y="1417320"/>
            <a:ext cx="554108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What goes on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60990" y="1417320"/>
            <a:ext cx="234196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Which strand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89280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189280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80997" y="189280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414686" y="189280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226237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26237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80997" y="226237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414686" y="226237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263194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263194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80997" y="263194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14686" y="263194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300151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86384" y="300151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580997" y="300151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414686" y="300151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337108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337108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80997" y="337108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414686" y="337108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374065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6384" y="374065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580997" y="374065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14686" y="374065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0080" y="411022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86384" y="411022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7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580997" y="411022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414686" y="411022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40080" y="447979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86384" y="447979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8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80997" y="447979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7414686" y="447979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40080" y="484936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86384" y="484936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9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80997" y="484936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7414686" y="484936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40080" y="521893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86384" y="521893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80997" y="521893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7414686" y="521893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640080" y="558850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86384" y="558850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11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80997" y="558850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7414686" y="558850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640080" y="5958078"/>
            <a:ext cx="940917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86384" y="5958078"/>
            <a:ext cx="648309" cy="36957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12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580997" y="5958078"/>
            <a:ext cx="583368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7414686" y="5958078"/>
            <a:ext cx="2634569" cy="369570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SELF-TEST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Cover the answers. Write your responses in your book, then check against the teacher deck.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9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1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Name the five officials in sports competitions.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2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Name the six responsibilities of officials.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3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Which two rule areas does this task cover?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4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does an official do when a rule is broken? Give four things.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5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form does your evidence take, and how long do you get?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Anything you cannot answer from memory is this week's revision list.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