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0689336" cy="7562088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mponent-2-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F1E1B">
              <a:alpha val="6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940917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FFFFFF"/>
                </a:solidFill>
                <a:latin typeface="Calibri"/>
              </a:rPr>
              <a:t>DHS BTEC SPORT · COMPONENT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722351"/>
            <a:ext cx="9409176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2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Task 4: Improving participants' sports skills.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093951"/>
            <a:ext cx="940917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FFFFFF"/>
                </a:solidFill>
                <a:latin typeface="Calibri"/>
              </a:rPr>
              <a:t>NAME:                                                        TEACHER: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601968"/>
            <a:ext cx="9409176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Calibri"/>
              </a:rPr>
              <a:t>24 marks · written plan and video · Learning outcome C · footage banked end of June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WHAT TASK 4 ASKS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The biggest task on the component: 24 of the 60 marks, in two halves.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2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written plan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 drills and conditioned practices you used to develop one sports skill.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28051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22564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justification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Why each drill develops the techniques of that skill in competition.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8884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03397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3–5 pages of A4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 drills you already filmed ARE the plan. The writing explains them.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89717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4230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video, approximately 10 minutes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You demonstrating the techniques with teaching points, the drills running, and you supporting participants.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0550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65063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Approximately 1 hour, supervised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For the written half. The footage is already banked.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550408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550408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MB4: a fully detailed plan and a fully developed justification, specific to the techniques of the chosen skill.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THE DRILL LADDER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Chosen sport: __________________.  Chosen skill: __________________.  Place each drill you delivered on the ladder.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3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1965594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Stage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4586" y="1417320"/>
            <a:ext cx="3282878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What it means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0072" y="1417320"/>
            <a:ext cx="3282878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Your drill at this stage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1892808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" y="1892808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1 · Unopposed stationary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98282" y="1892808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44586" y="1892808"/>
            <a:ext cx="3282878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technique in isolation: no pressure, no movement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73768" y="1892808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2779776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86384" y="2779776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2 · Introduction of travel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98282" y="2779776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044586" y="2779776"/>
            <a:ext cx="3282878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same technique, now on the move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73768" y="2779776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40080" y="3666744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86384" y="3666744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3 · Passive opposition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898282" y="3666744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044586" y="3666744"/>
            <a:ext cx="3282878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a defender present but not competing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73768" y="3666744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0080" y="4553712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86384" y="4553712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4 · Active opposition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898282" y="4553712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044586" y="4553712"/>
            <a:ext cx="3282878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live pressure, game-real decisions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73768" y="4553712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5440680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86384" y="5440680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Conditioned practice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98282" y="5440680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044586" y="5440680"/>
            <a:ext cx="3282878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rule changes that force the focus skill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73768" y="5440680"/>
            <a:ext cx="3575486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DRILL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One row per drill. The six organisation decisions, then the cues you actually gave on camera.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4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648309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Drill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27301" y="1417320"/>
            <a:ext cx="2341961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Space and equipment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61870" y="1417320"/>
            <a:ext cx="2341961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Organisation and timing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6439" y="1417320"/>
            <a:ext cx="2906511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Teaching points given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1892808"/>
            <a:ext cx="940917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" y="1892808"/>
            <a:ext cx="648309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80997" y="1892808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215566" y="1892808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50135" y="1892808"/>
            <a:ext cx="319911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2779776"/>
            <a:ext cx="940917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" y="2779776"/>
            <a:ext cx="648309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80997" y="2779776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215566" y="2779776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0135" y="2779776"/>
            <a:ext cx="319911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0080" y="3666744"/>
            <a:ext cx="940917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6384" y="3666744"/>
            <a:ext cx="648309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80997" y="3666744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215566" y="3666744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850135" y="3666744"/>
            <a:ext cx="319911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4553712"/>
            <a:ext cx="940917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86384" y="4553712"/>
            <a:ext cx="648309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580997" y="4553712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215566" y="4553712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850135" y="4553712"/>
            <a:ext cx="319911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40080" y="5440680"/>
            <a:ext cx="940917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86384" y="5440680"/>
            <a:ext cx="648309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580997" y="5440680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4215566" y="5440680"/>
            <a:ext cx="263456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850135" y="5440680"/>
            <a:ext cx="3199119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WRITING THE JUSTIFICATION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Generic justifications name the drill. MB4 justifications name the technique.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5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Name the drill and its stage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Where it sits on the ladder, and why it sits there.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28051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22564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Name the techniques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 actual techniques of the skill. Elbows, feet, timing, contact point.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8884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03397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Explain why this stage develops them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What breaks down at this stage, and what the drill fixes.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89717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4230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Point at the footage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 moment on camera where you coached exactly that.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0550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65063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Model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“Drill 2 moves the chest pass from standing pairs into passing on the move. I chose it because the technique of a chest pass, stepping into the pass with elbows extending and thumbs driving through the ball, breaks down when players start travelling: the feet arrive late and the pass drifts. Adding travel forces players to time the step so the pass releases flat, which is exactly the fault I corrected on camera with the cue 'step, extend, snap'.”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550408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550408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Count the technique words in each of your paragraphs. Fewer than three and it is not there yet.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YOUR JUSTIFICATIONS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One paragraph per drill, in the shape above. Continue on paper.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6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752859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2162053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2571247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980441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" y="3389635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0080" y="3798829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40080" y="4208023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40080" y="4617217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5026411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5435605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5844799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6253993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6510528"/>
            <a:ext cx="940917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Technique words counted by:                              Band awarded: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VIDEO EVIDENCE CHECK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Watch your clips against each requirement and tick it off by name. Anything missing goes on the catch-up list.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7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You demonstrating the techniques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Of the chosen skill, using key teaching points to support good practice.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865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3317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drills running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Participants taking part in your choice of drills to improve the skill.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3009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2461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You supporting participants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Observing, instructing, giving teaching points and feedback.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42153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41605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Approximately 10 minutes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With sound. Named, dated and backed up into the class folder.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5166360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9536" y="5166360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Self-test: name the four drill stages · define a conditioned practice · name the six organisation decisions · name the four ways you support participants · state both evidence requirements.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